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292" r:id="rId5"/>
    <p:sldId id="282" r:id="rId6"/>
    <p:sldId id="281" r:id="rId7"/>
    <p:sldId id="341" r:id="rId8"/>
    <p:sldId id="351" r:id="rId9"/>
    <p:sldId id="330" r:id="rId10"/>
    <p:sldId id="323" r:id="rId11"/>
    <p:sldId id="324" r:id="rId12"/>
    <p:sldId id="332" r:id="rId13"/>
    <p:sldId id="326" r:id="rId14"/>
    <p:sldId id="331" r:id="rId15"/>
    <p:sldId id="327" r:id="rId16"/>
    <p:sldId id="328" r:id="rId17"/>
    <p:sldId id="335" r:id="rId18"/>
    <p:sldId id="334" r:id="rId19"/>
    <p:sldId id="329" r:id="rId20"/>
    <p:sldId id="298" r:id="rId21"/>
    <p:sldId id="299" r:id="rId22"/>
    <p:sldId id="349" r:id="rId23"/>
    <p:sldId id="347" r:id="rId24"/>
    <p:sldId id="348" r:id="rId25"/>
    <p:sldId id="300" r:id="rId26"/>
    <p:sldId id="302" r:id="rId27"/>
    <p:sldId id="304" r:id="rId28"/>
    <p:sldId id="303" r:id="rId29"/>
    <p:sldId id="310" r:id="rId30"/>
    <p:sldId id="337" r:id="rId31"/>
    <p:sldId id="345" r:id="rId32"/>
    <p:sldId id="346" r:id="rId33"/>
    <p:sldId id="350" r:id="rId34"/>
    <p:sldId id="289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C1C"/>
    <a:srgbClr val="D84400"/>
    <a:srgbClr val="AEC1D8"/>
    <a:srgbClr val="DCE9F7"/>
    <a:srgbClr val="DCD3CC"/>
    <a:srgbClr val="334D6A"/>
    <a:srgbClr val="FCBC7C"/>
    <a:srgbClr val="F8F6F5"/>
    <a:srgbClr val="446992"/>
    <a:srgbClr val="AEC2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 autoAdjust="0"/>
    <p:restoredTop sz="93741" autoAdjust="0"/>
  </p:normalViewPr>
  <p:slideViewPr>
    <p:cSldViewPr snapToGrid="0" showGuides="1">
      <p:cViewPr>
        <p:scale>
          <a:sx n="62" d="100"/>
          <a:sy n="62" d="100"/>
        </p:scale>
        <p:origin x="704" y="44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74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5/21/2024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A894A48D-3417-BE20-3062-A366096904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AC9ED954-709D-51DC-3EA0-0E06FE1D7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F57F2FB-2942-7663-E6DB-E3A976549D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D31FE42-8AA6-DC9C-5EE7-8737143C1D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8D246-FB21-4ACB-9068-6447CC7872F8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F659C92-43C4-05C5-9170-5CF256AF9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4923A81-0599-8ECF-BDF0-A4898D468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F3159-94EB-4F6B-8273-09F1A6B0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712883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105249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77465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077670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6.png"/><Relationship Id="rId5" Type="http://schemas.openxmlformats.org/officeDocument/2006/relationships/image" Target="../media/image45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40" y="1529586"/>
            <a:ext cx="5257793" cy="2057441"/>
          </a:xfrm>
        </p:spPr>
        <p:txBody>
          <a:bodyPr/>
          <a:lstStyle/>
          <a:p>
            <a:br>
              <a:rPr lang="en-US" altLang="zh-CN" sz="6600" dirty="0"/>
            </a:br>
            <a:r>
              <a:rPr lang="en-US" altLang="zh-CN" sz="6600" dirty="0"/>
              <a:t>Work In Progress</a:t>
            </a:r>
            <a:endParaRPr lang="en-US" sz="66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05113" y="4393465"/>
            <a:ext cx="2075485" cy="760288"/>
          </a:xfrm>
        </p:spPr>
        <p:txBody>
          <a:bodyPr/>
          <a:lstStyle/>
          <a:p>
            <a:r>
              <a:rPr lang="en-US" dirty="0"/>
              <a:t>CLECKSHOPHUB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590E5467-9D7C-7136-2F55-AF483B89D6EA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l="6518" r="6518"/>
          <a:stretch>
            <a:fillRect/>
          </a:stretch>
        </p:blipFill>
        <p:spPr/>
      </p:pic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6AD370-E891-E4A6-F692-7B1C774AC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D53BE3-8DBD-6195-69D2-4C105765210B}"/>
              </a:ext>
            </a:extLst>
          </p:cNvPr>
          <p:cNvSpPr txBox="1"/>
          <p:nvPr/>
        </p:nvSpPr>
        <p:spPr>
          <a:xfrm>
            <a:off x="2675823" y="17325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GANTT CHART</a:t>
            </a:r>
            <a:endParaRPr lang="en-US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3F461B-A756-06D8-587A-4DC56D386296}"/>
              </a:ext>
            </a:extLst>
          </p:cNvPr>
          <p:cNvSpPr txBox="1"/>
          <p:nvPr/>
        </p:nvSpPr>
        <p:spPr>
          <a:xfrm>
            <a:off x="11775707" y="6540098"/>
            <a:ext cx="416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10</a:t>
            </a:fld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41CBC5-EB22-954C-316F-30F5903F1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635000"/>
            <a:ext cx="117221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76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D53BE3-8DBD-6195-69D2-4C105765210B}"/>
              </a:ext>
            </a:extLst>
          </p:cNvPr>
          <p:cNvSpPr txBox="1"/>
          <p:nvPr/>
        </p:nvSpPr>
        <p:spPr>
          <a:xfrm>
            <a:off x="2675823" y="17325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GANTT CHART</a:t>
            </a:r>
            <a:endParaRPr lang="en-US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3F461B-A756-06D8-587A-4DC56D386296}"/>
              </a:ext>
            </a:extLst>
          </p:cNvPr>
          <p:cNvSpPr txBox="1"/>
          <p:nvPr/>
        </p:nvSpPr>
        <p:spPr>
          <a:xfrm>
            <a:off x="11775707" y="6540098"/>
            <a:ext cx="416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11</a:t>
            </a:fld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9004CE-15F1-E17C-EC80-D4A3A42B0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41" y="730250"/>
            <a:ext cx="11804312" cy="5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65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3C0292-4709-FA6E-63F9-89CAADE381DD}"/>
              </a:ext>
            </a:extLst>
          </p:cNvPr>
          <p:cNvSpPr txBox="1"/>
          <p:nvPr/>
        </p:nvSpPr>
        <p:spPr>
          <a:xfrm>
            <a:off x="2675823" y="17325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TIMELINE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B53B46-8338-AE49-3F1C-D758156769A1}"/>
              </a:ext>
            </a:extLst>
          </p:cNvPr>
          <p:cNvSpPr txBox="1"/>
          <p:nvPr/>
        </p:nvSpPr>
        <p:spPr>
          <a:xfrm>
            <a:off x="11775707" y="6540098"/>
            <a:ext cx="416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12</a:t>
            </a:fld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7ACE01-F437-FE28-BD86-2DA859194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43" y="750013"/>
            <a:ext cx="10822275" cy="547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195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42FAF6-EC52-DF0C-5EC8-504211BD14EA}"/>
              </a:ext>
            </a:extLst>
          </p:cNvPr>
          <p:cNvSpPr txBox="1"/>
          <p:nvPr/>
        </p:nvSpPr>
        <p:spPr>
          <a:xfrm>
            <a:off x="2675823" y="17325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CALENDAR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381B24-C0DF-C2EB-AB40-330D9489ABC8}"/>
              </a:ext>
            </a:extLst>
          </p:cNvPr>
          <p:cNvSpPr txBox="1"/>
          <p:nvPr/>
        </p:nvSpPr>
        <p:spPr>
          <a:xfrm>
            <a:off x="11717956" y="6530784"/>
            <a:ext cx="4740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13</a:t>
            </a:fld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067F4E-8564-55AA-57FD-9E75E1911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711199"/>
            <a:ext cx="11836400" cy="572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32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42FAF6-EC52-DF0C-5EC8-504211BD14EA}"/>
              </a:ext>
            </a:extLst>
          </p:cNvPr>
          <p:cNvSpPr txBox="1"/>
          <p:nvPr/>
        </p:nvSpPr>
        <p:spPr>
          <a:xfrm>
            <a:off x="2675823" y="17325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CALENDAR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381B24-C0DF-C2EB-AB40-330D9489ABC8}"/>
              </a:ext>
            </a:extLst>
          </p:cNvPr>
          <p:cNvSpPr txBox="1"/>
          <p:nvPr/>
        </p:nvSpPr>
        <p:spPr>
          <a:xfrm>
            <a:off x="11717956" y="6530784"/>
            <a:ext cx="4740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14</a:t>
            </a:fld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AB31C9-BA58-938B-1046-DCE2FBEF2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635000"/>
            <a:ext cx="11747500" cy="574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38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42FAF6-EC52-DF0C-5EC8-504211BD14EA}"/>
              </a:ext>
            </a:extLst>
          </p:cNvPr>
          <p:cNvSpPr txBox="1"/>
          <p:nvPr/>
        </p:nvSpPr>
        <p:spPr>
          <a:xfrm>
            <a:off x="2675823" y="17325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CALENDAR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381B24-C0DF-C2EB-AB40-330D9489ABC8}"/>
              </a:ext>
            </a:extLst>
          </p:cNvPr>
          <p:cNvSpPr txBox="1"/>
          <p:nvPr/>
        </p:nvSpPr>
        <p:spPr>
          <a:xfrm>
            <a:off x="11717956" y="6530784"/>
            <a:ext cx="4740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15</a:t>
            </a:fld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50B53D-A699-3A59-3637-13642CBD0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" y="698500"/>
            <a:ext cx="118618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68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3A8DE7-2709-E047-E9AA-7269E5CF842E}"/>
              </a:ext>
            </a:extLst>
          </p:cNvPr>
          <p:cNvSpPr txBox="1"/>
          <p:nvPr/>
        </p:nvSpPr>
        <p:spPr>
          <a:xfrm>
            <a:off x="2675823" y="17325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RESOURCE SHEET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EC0FF9-F7CF-1379-25DE-FA6D76879353}"/>
              </a:ext>
            </a:extLst>
          </p:cNvPr>
          <p:cNvSpPr txBox="1"/>
          <p:nvPr/>
        </p:nvSpPr>
        <p:spPr>
          <a:xfrm>
            <a:off x="11836667" y="6581001"/>
            <a:ext cx="4932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16</a:t>
            </a:fld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BB25F7-7004-73A2-B6F9-5DD97B73F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" y="660400"/>
            <a:ext cx="11798300" cy="587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163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FEA93-2BE6-1F3C-768A-FA17C7DD020A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800263" y="6451972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17</a:t>
            </a:fld>
            <a:endParaRPr lang="en-US" altLang="zh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857CCC-CA87-4955-DE5A-CED1BDAEA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01" y="1065336"/>
            <a:ext cx="9662997" cy="54878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01CAB6-8B40-D512-3DD6-DFF7F7C7DD20}"/>
              </a:ext>
            </a:extLst>
          </p:cNvPr>
          <p:cNvSpPr txBox="1"/>
          <p:nvPr/>
        </p:nvSpPr>
        <p:spPr>
          <a:xfrm>
            <a:off x="1264501" y="274955"/>
            <a:ext cx="4387272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ERD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3B9941-C713-D401-4D5B-9340DAB01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338" y="6583045"/>
            <a:ext cx="1093702" cy="23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602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8392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18</a:t>
            </a:fld>
            <a:endParaRPr lang="en-US" altLang="zh-C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C93FF9-800D-EAFE-EAA6-C5C1E526311E}"/>
              </a:ext>
            </a:extLst>
          </p:cNvPr>
          <p:cNvSpPr txBox="1"/>
          <p:nvPr/>
        </p:nvSpPr>
        <p:spPr>
          <a:xfrm>
            <a:off x="1264501" y="147483"/>
            <a:ext cx="4247536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EERD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AD6815-1272-E5BD-99C3-693DACA60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35CF70-4BA5-F301-F677-66DED9FA7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" y="842480"/>
            <a:ext cx="9921240" cy="543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04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8392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19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AD6815-1272-E5BD-99C3-693DACA60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F84EF6-A7A9-E740-ECB3-3E1983D3BA48}"/>
              </a:ext>
            </a:extLst>
          </p:cNvPr>
          <p:cNvSpPr txBox="1"/>
          <p:nvPr/>
        </p:nvSpPr>
        <p:spPr>
          <a:xfrm>
            <a:off x="350659" y="564281"/>
            <a:ext cx="322608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TRADER RELATION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262FB3-A4B4-8563-A645-4482E085B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80" y="1060919"/>
            <a:ext cx="10678437" cy="534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125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55">
            <a:extLst>
              <a:ext uri="{FF2B5EF4-FFF2-40B4-BE49-F238E27FC236}">
                <a16:creationId xmlns:a16="http://schemas.microsoft.com/office/drawing/2014/main" id="{19576725-5FD5-0E5D-4FD3-2E35020D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790" y="2892425"/>
            <a:ext cx="3909993" cy="3629708"/>
          </a:xfrm>
        </p:spPr>
        <p:txBody>
          <a:bodyPr/>
          <a:lstStyle/>
          <a:p>
            <a:r>
              <a:rPr lang="en-US" dirty="0"/>
              <a:t>Meet our team</a:t>
            </a:r>
            <a:br>
              <a:rPr lang="en-US" dirty="0"/>
            </a:br>
            <a:endParaRPr lang="en-US" dirty="0"/>
          </a:p>
        </p:txBody>
      </p:sp>
      <p:sp>
        <p:nvSpPr>
          <p:cNvPr id="134" name="Text Placeholder 133">
            <a:extLst>
              <a:ext uri="{FF2B5EF4-FFF2-40B4-BE49-F238E27FC236}">
                <a16:creationId xmlns:a16="http://schemas.microsoft.com/office/drawing/2014/main" id="{EF408C39-F36B-8A49-1F7E-837E3596933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sz="1800" i="0" u="none" strike="noStrike" dirty="0">
                <a:solidFill>
                  <a:srgbClr val="000000"/>
                </a:solidFill>
                <a:effectLst/>
              </a:rPr>
              <a:t>Abhishek Poudel</a:t>
            </a:r>
            <a:r>
              <a:rPr lang="en-US" altLang="zh-CN" dirty="0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18AF0A56-DD67-89FC-BFA3-15B61F65CDD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Plant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6" name="Text Placeholder 135">
            <a:extLst>
              <a:ext uri="{FF2B5EF4-FFF2-40B4-BE49-F238E27FC236}">
                <a16:creationId xmlns:a16="http://schemas.microsoft.com/office/drawing/2014/main" id="{9BEF75AB-A2CF-6495-E59F-B961022728C8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altLang="zh-CN" dirty="0"/>
              <a:t>Amulya Shrestha</a:t>
            </a:r>
          </a:p>
        </p:txBody>
      </p:sp>
      <p:sp>
        <p:nvSpPr>
          <p:cNvPr id="114" name="Text Placeholder 113">
            <a:extLst>
              <a:ext uri="{FF2B5EF4-FFF2-40B4-BE49-F238E27FC236}">
                <a16:creationId xmlns:a16="http://schemas.microsoft.com/office/drawing/2014/main" id="{DA3CD37D-77A2-AD3B-C73E-09D174DD754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altLang="zh-CN" dirty="0"/>
              <a:t>Resource Investigator</a:t>
            </a:r>
          </a:p>
        </p:txBody>
      </p:sp>
      <p:sp>
        <p:nvSpPr>
          <p:cNvPr id="138" name="Text Placeholder 137">
            <a:extLst>
              <a:ext uri="{FF2B5EF4-FFF2-40B4-BE49-F238E27FC236}">
                <a16:creationId xmlns:a16="http://schemas.microsoft.com/office/drawing/2014/main" id="{204E9DAA-AA37-4F2D-9A54-5AA8DCEAB892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altLang="zh-CN" dirty="0"/>
              <a:t>Biliyas Maharjan</a:t>
            </a:r>
          </a:p>
        </p:txBody>
      </p:sp>
      <p:sp>
        <p:nvSpPr>
          <p:cNvPr id="116" name="Text Placeholder 115">
            <a:extLst>
              <a:ext uri="{FF2B5EF4-FFF2-40B4-BE49-F238E27FC236}">
                <a16:creationId xmlns:a16="http://schemas.microsoft.com/office/drawing/2014/main" id="{F6ED7D00-5342-1D60-DDDB-D53A1710D96C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altLang="zh-CN" dirty="0"/>
              <a:t>Team Worker</a:t>
            </a:r>
          </a:p>
        </p:txBody>
      </p:sp>
      <p:sp>
        <p:nvSpPr>
          <p:cNvPr id="142" name="Text Placeholder 141">
            <a:extLst>
              <a:ext uri="{FF2B5EF4-FFF2-40B4-BE49-F238E27FC236}">
                <a16:creationId xmlns:a16="http://schemas.microsoft.com/office/drawing/2014/main" id="{E919136D-3B44-DA2F-E7D4-D6EEF99678A5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altLang="zh-CN" dirty="0"/>
              <a:t>Biraj Shrestha</a:t>
            </a:r>
          </a:p>
        </p:txBody>
      </p:sp>
      <p:sp>
        <p:nvSpPr>
          <p:cNvPr id="118" name="Text Placeholder 117">
            <a:extLst>
              <a:ext uri="{FF2B5EF4-FFF2-40B4-BE49-F238E27FC236}">
                <a16:creationId xmlns:a16="http://schemas.microsoft.com/office/drawing/2014/main" id="{00CC9081-1965-5E10-5A66-018337A9F4FF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altLang="zh-CN" dirty="0"/>
              <a:t>Co-Ordinator</a:t>
            </a:r>
          </a:p>
          <a:p>
            <a:endParaRPr lang="zh-CN" altLang="en-US" dirty="0"/>
          </a:p>
        </p:txBody>
      </p:sp>
      <p:sp>
        <p:nvSpPr>
          <p:cNvPr id="132" name="Text Placeholder 131">
            <a:extLst>
              <a:ext uri="{FF2B5EF4-FFF2-40B4-BE49-F238E27FC236}">
                <a16:creationId xmlns:a16="http://schemas.microsoft.com/office/drawing/2014/main" id="{86CBC7CA-4E3E-1E11-06FC-F3D5FEF919A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9422879" y="1503495"/>
            <a:ext cx="2098039" cy="506399"/>
          </a:xfrm>
        </p:spPr>
        <p:txBody>
          <a:bodyPr/>
          <a:lstStyle/>
          <a:p>
            <a:r>
              <a:rPr lang="en-US" dirty="0"/>
              <a:t>Shasank Shrestha</a:t>
            </a:r>
          </a:p>
        </p:txBody>
      </p:sp>
      <p:sp>
        <p:nvSpPr>
          <p:cNvPr id="110" name="Text Placeholder 109">
            <a:extLst>
              <a:ext uri="{FF2B5EF4-FFF2-40B4-BE49-F238E27FC236}">
                <a16:creationId xmlns:a16="http://schemas.microsoft.com/office/drawing/2014/main" id="{A8D8F964-5152-933F-0FD8-0441EF137004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9422881" y="2026709"/>
            <a:ext cx="2098038" cy="506399"/>
          </a:xfrm>
        </p:spPr>
        <p:txBody>
          <a:bodyPr/>
          <a:lstStyle/>
          <a:p>
            <a:r>
              <a:rPr lang="en-US" dirty="0"/>
              <a:t>Co-Ordinator</a:t>
            </a:r>
          </a:p>
        </p:txBody>
      </p:sp>
      <p:sp>
        <p:nvSpPr>
          <p:cNvPr id="130" name="Text Placeholder 129">
            <a:extLst>
              <a:ext uri="{FF2B5EF4-FFF2-40B4-BE49-F238E27FC236}">
                <a16:creationId xmlns:a16="http://schemas.microsoft.com/office/drawing/2014/main" id="{D7A3F7B8-39FC-A0C3-B527-8DD7897C3C2A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9422880" y="2893031"/>
            <a:ext cx="2098039" cy="701144"/>
          </a:xfrm>
        </p:spPr>
        <p:txBody>
          <a:bodyPr/>
          <a:lstStyle/>
          <a:p>
            <a:r>
              <a:rPr lang="en-US" altLang="zh-CN" dirty="0"/>
              <a:t>Soya Shrestha</a:t>
            </a:r>
          </a:p>
        </p:txBody>
      </p:sp>
      <p:sp>
        <p:nvSpPr>
          <p:cNvPr id="108" name="Text Placeholder 107">
            <a:extLst>
              <a:ext uri="{FF2B5EF4-FFF2-40B4-BE49-F238E27FC236}">
                <a16:creationId xmlns:a16="http://schemas.microsoft.com/office/drawing/2014/main" id="{9DD2EF71-C588-557C-6805-3BA27A14E29B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9422880" y="3607235"/>
            <a:ext cx="2098038" cy="506399"/>
          </a:xfrm>
        </p:spPr>
        <p:txBody>
          <a:bodyPr/>
          <a:lstStyle/>
          <a:p>
            <a:r>
              <a:rPr lang="en-US" altLang="zh-CN" dirty="0"/>
              <a:t>Team Worker</a:t>
            </a:r>
          </a:p>
          <a:p>
            <a:endParaRPr lang="zh-CN" altLang="en-US" dirty="0"/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id="{F2B4F3E8-0A71-10C7-4719-C9FB478A9129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9422879" y="4636344"/>
            <a:ext cx="2098039" cy="506399"/>
          </a:xfrm>
        </p:spPr>
        <p:txBody>
          <a:bodyPr/>
          <a:lstStyle/>
          <a:p>
            <a:r>
              <a:rPr lang="en-US" altLang="zh-CN" dirty="0"/>
              <a:t>Sushan Bhandari</a:t>
            </a:r>
          </a:p>
        </p:txBody>
      </p:sp>
      <p:sp>
        <p:nvSpPr>
          <p:cNvPr id="106" name="Text Placeholder 105">
            <a:extLst>
              <a:ext uri="{FF2B5EF4-FFF2-40B4-BE49-F238E27FC236}">
                <a16:creationId xmlns:a16="http://schemas.microsoft.com/office/drawing/2014/main" id="{C3F4B58A-E166-D531-6B68-03C6AC16DFE0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9422881" y="5172905"/>
            <a:ext cx="2098038" cy="506399"/>
          </a:xfrm>
        </p:spPr>
        <p:txBody>
          <a:bodyPr/>
          <a:lstStyle/>
          <a:p>
            <a:r>
              <a:rPr lang="en-US" altLang="zh-CN" dirty="0"/>
              <a:t>Implementer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3F816F-E557-EF17-FA3D-67F4F647CA3C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>
          <a:xfrm>
            <a:off x="11733408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54120C-D2D5-C935-DD9A-3E4D2A217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D653167-48EB-BC15-1D24-1D5491A8548B}"/>
              </a:ext>
            </a:extLst>
          </p:cNvPr>
          <p:cNvPicPr>
            <a:picLocks noGrp="1" noChangeAspect="1"/>
          </p:cNvPicPr>
          <p:nvPr>
            <p:ph type="pic" sz="quarter" idx="74"/>
          </p:nvPr>
        </p:nvPicPr>
        <p:blipFill rotWithShape="1">
          <a:blip r:embed="rId4"/>
          <a:srcRect l="6" t="-8401" r="-6" b="12033"/>
          <a:stretch/>
        </p:blipFill>
        <p:spPr>
          <a:xfrm>
            <a:off x="8042275" y="4518025"/>
            <a:ext cx="1173163" cy="1357313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BCBDD6F-5F19-C06A-EFDC-1013493E0C1A}"/>
              </a:ext>
            </a:extLst>
          </p:cNvPr>
          <p:cNvPicPr>
            <a:picLocks noGrp="1" noChangeAspect="1"/>
          </p:cNvPicPr>
          <p:nvPr>
            <p:ph type="pic" sz="quarter" idx="72"/>
          </p:nvPr>
        </p:nvPicPr>
        <p:blipFill>
          <a:blip r:embed="rId5"/>
          <a:srcRect l="5273" r="5273"/>
          <a:stretch>
            <a:fillRect/>
          </a:stretch>
        </p:blipFill>
        <p:spPr>
          <a:xfrm>
            <a:off x="8042275" y="1169541"/>
            <a:ext cx="1173264" cy="1357920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77881F49-0F37-AEEE-9111-1980734BCE29}"/>
              </a:ext>
            </a:extLst>
          </p:cNvPr>
          <p:cNvPicPr>
            <a:picLocks noGrp="1" noChangeAspect="1"/>
          </p:cNvPicPr>
          <p:nvPr>
            <p:ph type="pic" sz="quarter" idx="73"/>
          </p:nvPr>
        </p:nvPicPr>
        <p:blipFill rotWithShape="1">
          <a:blip r:embed="rId6"/>
          <a:srcRect l="29551" t="8905" r="31477" b="11847"/>
          <a:stretch/>
        </p:blipFill>
        <p:spPr>
          <a:xfrm>
            <a:off x="8042275" y="2892425"/>
            <a:ext cx="1173163" cy="1358900"/>
          </a:xfr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E004AFD-CE63-5E83-2FFC-EFD65CC0B849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7"/>
          <a:srcRect l="8339" t="3575" r="10183" b="5329"/>
          <a:stretch/>
        </p:blipFill>
        <p:spPr>
          <a:xfrm>
            <a:off x="4269796" y="436455"/>
            <a:ext cx="1173264" cy="1357920"/>
          </a:xfrm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CC688146-48F3-665B-2BA1-6360AA9F9E1A}"/>
              </a:ext>
            </a:extLst>
          </p:cNvPr>
          <p:cNvPicPr>
            <a:picLocks noGrp="1" noChangeAspect="1"/>
          </p:cNvPicPr>
          <p:nvPr>
            <p:ph type="pic" sz="quarter" idx="69"/>
          </p:nvPr>
        </p:nvPicPr>
        <p:blipFill rotWithShape="1">
          <a:blip r:embed="rId8"/>
          <a:srcRect l="-4" t="-2902" r="4" b="14408"/>
          <a:stretch/>
        </p:blipFill>
        <p:spPr>
          <a:xfrm>
            <a:off x="4269796" y="2004338"/>
            <a:ext cx="1173163" cy="1357803"/>
          </a:xfrm>
        </p:spPr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AB88C1C0-4040-CAA4-BF43-F148613795F0}"/>
              </a:ext>
            </a:extLst>
          </p:cNvPr>
          <p:cNvPicPr>
            <a:picLocks noGrp="1" noChangeAspect="1"/>
          </p:cNvPicPr>
          <p:nvPr>
            <p:ph type="pic" sz="quarter" idx="71"/>
          </p:nvPr>
        </p:nvPicPr>
        <p:blipFill rotWithShape="1">
          <a:blip r:embed="rId9"/>
          <a:srcRect l="6157" t="16493" r="6150" b="12796"/>
          <a:stretch/>
        </p:blipFill>
        <p:spPr>
          <a:xfrm>
            <a:off x="4269796" y="5153614"/>
            <a:ext cx="1173264" cy="1357920"/>
          </a:xfrm>
        </p:spPr>
      </p:pic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8701BFB9-90F6-3834-7291-F8BFCBF66514}"/>
              </a:ext>
            </a:extLst>
          </p:cNvPr>
          <p:cNvPicPr>
            <a:picLocks noGrp="1" noChangeAspect="1"/>
          </p:cNvPicPr>
          <p:nvPr>
            <p:ph type="pic" sz="quarter" idx="70"/>
          </p:nvPr>
        </p:nvPicPr>
        <p:blipFill rotWithShape="1">
          <a:blip r:embed="rId10"/>
          <a:srcRect l="2255" t="-531" r="-2265" b="13622"/>
          <a:stretch/>
        </p:blipFill>
        <p:spPr>
          <a:xfrm>
            <a:off x="4269796" y="3571991"/>
            <a:ext cx="1173264" cy="1357920"/>
          </a:xfrm>
        </p:spPr>
      </p:pic>
    </p:spTree>
    <p:extLst>
      <p:ext uri="{BB962C8B-B14F-4D97-AF65-F5344CB8AC3E}">
        <p14:creationId xmlns:p14="http://schemas.microsoft.com/office/powerpoint/2010/main" val="3157109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8392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20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AD6815-1272-E5BD-99C3-693DACA60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DCFBC0-1490-D142-E317-C0FD6F622D4A}"/>
              </a:ext>
            </a:extLst>
          </p:cNvPr>
          <p:cNvSpPr txBox="1"/>
          <p:nvPr/>
        </p:nvSpPr>
        <p:spPr>
          <a:xfrm>
            <a:off x="113016" y="534838"/>
            <a:ext cx="4530904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CUSTOMER RELATION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29614B8-C32C-4FAC-98F1-F26CA6027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98" y="1017142"/>
            <a:ext cx="10284430" cy="5466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3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8392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21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AD6815-1272-E5BD-99C3-693DACA60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617954-8A65-7871-CEF8-1EFCFEDE4077}"/>
              </a:ext>
            </a:extLst>
          </p:cNvPr>
          <p:cNvSpPr txBox="1"/>
          <p:nvPr/>
        </p:nvSpPr>
        <p:spPr>
          <a:xfrm>
            <a:off x="0" y="496500"/>
            <a:ext cx="4530904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CUSTOMER RELATION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3169B9-DA3D-2F27-6080-F41D8AEBF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55" y="1027415"/>
            <a:ext cx="10668164" cy="545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171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16631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22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3D2EB0-E467-F179-C839-1F0EF3287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37" y="825284"/>
            <a:ext cx="11271071" cy="56745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151DCA-FDE9-3818-864F-CC1CB11FC623}"/>
              </a:ext>
            </a:extLst>
          </p:cNvPr>
          <p:cNvSpPr txBox="1"/>
          <p:nvPr/>
        </p:nvSpPr>
        <p:spPr>
          <a:xfrm>
            <a:off x="-179079" y="0"/>
            <a:ext cx="5604387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COMPOSITE ERD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562322-ECB2-32C8-D4D5-7D36A4313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99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847312" y="653078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23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C3E8A0-7B92-72CA-9E11-052E6B5C6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581" y="274955"/>
            <a:ext cx="9097905" cy="64640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3669CF-7DFB-11DF-7470-FF7FA54AD72C}"/>
              </a:ext>
            </a:extLst>
          </p:cNvPr>
          <p:cNvSpPr txBox="1"/>
          <p:nvPr/>
        </p:nvSpPr>
        <p:spPr>
          <a:xfrm>
            <a:off x="206477" y="2828835"/>
            <a:ext cx="1789471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ADMIN USE CASE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9C88CA-092C-5B5B-187F-5F80F1A74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593" y="6613652"/>
            <a:ext cx="931719" cy="19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87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816059" y="653078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24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C37889-AFC3-817E-AF6F-80202109B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606" y="371910"/>
            <a:ext cx="9512853" cy="62940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674238-6374-9054-B954-3B0CE1CF103D}"/>
              </a:ext>
            </a:extLst>
          </p:cNvPr>
          <p:cNvSpPr txBox="1"/>
          <p:nvPr/>
        </p:nvSpPr>
        <p:spPr>
          <a:xfrm>
            <a:off x="145949" y="2828835"/>
            <a:ext cx="1928657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TRADER USE CASE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70DDDB-A773-F692-D280-A52FC0147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6215" y="6590909"/>
            <a:ext cx="1075544" cy="23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56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864521" y="6561909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25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72237E-4540-6123-43B2-407BDBB5B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413" y="294969"/>
            <a:ext cx="9592187" cy="6266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2DC120-496E-CD91-5AFE-B550CEB456E0}"/>
              </a:ext>
            </a:extLst>
          </p:cNvPr>
          <p:cNvSpPr txBox="1"/>
          <p:nvPr/>
        </p:nvSpPr>
        <p:spPr>
          <a:xfrm>
            <a:off x="78658" y="2838841"/>
            <a:ext cx="2241755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CUSTOMER USE CASE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BAA672-83AA-9E09-863E-8CCE580A4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15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68603-16F2-AA66-76F8-025180F9C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603" y="2218019"/>
            <a:ext cx="5709757" cy="2057441"/>
          </a:xfrm>
        </p:spPr>
        <p:txBody>
          <a:bodyPr/>
          <a:lstStyle/>
          <a:p>
            <a:r>
              <a:rPr lang="en-US" dirty="0"/>
              <a:t>Website Demonstration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E8F350-91EC-27F8-BCFB-B02F7F3861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01365" y="4172084"/>
            <a:ext cx="2262711" cy="760288"/>
          </a:xfrm>
        </p:spPr>
        <p:txBody>
          <a:bodyPr/>
          <a:lstStyle/>
          <a:p>
            <a:r>
              <a:rPr lang="en-US" dirty="0"/>
              <a:t>CLECKSHOPHUB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A30E09F9-D55E-EE65-45E9-20B279EC21A4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2"/>
          <a:srcRect l="6518" r="6518"/>
          <a:stretch>
            <a:fillRect/>
          </a:stretch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C4B78B-8986-27C1-88FA-1578F01E9B6B}"/>
              </a:ext>
            </a:extLst>
          </p:cNvPr>
          <p:cNvSpPr txBox="1"/>
          <p:nvPr/>
        </p:nvSpPr>
        <p:spPr>
          <a:xfrm>
            <a:off x="3048802" y="3246740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E90D77-B147-21D1-687C-586B69354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FB3903-1D17-266E-2CB3-BFC1C74EE98D}"/>
              </a:ext>
            </a:extLst>
          </p:cNvPr>
          <p:cNvSpPr txBox="1"/>
          <p:nvPr/>
        </p:nvSpPr>
        <p:spPr>
          <a:xfrm>
            <a:off x="11762873" y="6511534"/>
            <a:ext cx="4836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26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58140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FEA93-2BE6-1F3C-768A-FA17C7DD020A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9137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27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DB6C68-2147-00F4-D88E-8671C0713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F8C086-A4D4-2099-67A7-6894DF897D2B}"/>
              </a:ext>
            </a:extLst>
          </p:cNvPr>
          <p:cNvSpPr txBox="1"/>
          <p:nvPr/>
        </p:nvSpPr>
        <p:spPr>
          <a:xfrm>
            <a:off x="-729465" y="329355"/>
            <a:ext cx="355485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4000949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FEA93-2BE6-1F3C-768A-FA17C7DD020A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9137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28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DB6C68-2147-00F4-D88E-8671C0713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424917-D4AD-1456-4D03-0318D7415F80}"/>
              </a:ext>
            </a:extLst>
          </p:cNvPr>
          <p:cNvSpPr txBox="1"/>
          <p:nvPr/>
        </p:nvSpPr>
        <p:spPr>
          <a:xfrm>
            <a:off x="-226031" y="286701"/>
            <a:ext cx="3092521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PRODUCT PAGE</a:t>
            </a:r>
          </a:p>
        </p:txBody>
      </p:sp>
    </p:spTree>
    <p:extLst>
      <p:ext uri="{BB962C8B-B14F-4D97-AF65-F5344CB8AC3E}">
        <p14:creationId xmlns:p14="http://schemas.microsoft.com/office/powerpoint/2010/main" val="1888297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FEA93-2BE6-1F3C-768A-FA17C7DD020A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9137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29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DB6C68-2147-00F4-D88E-8671C0713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960FF8-FE91-C274-62B5-4ADAF06DC97C}"/>
              </a:ext>
            </a:extLst>
          </p:cNvPr>
          <p:cNvSpPr txBox="1"/>
          <p:nvPr/>
        </p:nvSpPr>
        <p:spPr>
          <a:xfrm>
            <a:off x="0" y="327216"/>
            <a:ext cx="304115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USER PROFILE PAGE</a:t>
            </a:r>
          </a:p>
        </p:txBody>
      </p:sp>
    </p:spTree>
    <p:extLst>
      <p:ext uri="{BB962C8B-B14F-4D97-AF65-F5344CB8AC3E}">
        <p14:creationId xmlns:p14="http://schemas.microsoft.com/office/powerpoint/2010/main" val="34544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446CC6CC-33D7-4181-9969-72896FDB1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1635"/>
            <a:ext cx="10515600" cy="1325563"/>
          </a:xfrm>
        </p:spPr>
        <p:txBody>
          <a:bodyPr/>
          <a:lstStyle/>
          <a:p>
            <a:r>
              <a:rPr lang="en-US" dirty="0"/>
              <a:t>Project Phases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BD53F-D255-3797-F9DC-749DBF8EDF8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49808" y="5348736"/>
            <a:ext cx="2098039" cy="506399"/>
          </a:xfrm>
        </p:spPr>
        <p:txBody>
          <a:bodyPr/>
          <a:lstStyle/>
          <a:p>
            <a:r>
              <a:rPr lang="en-US" dirty="0"/>
              <a:t>INITIATION PHASE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77216C-99F2-F20D-361E-FC77B2A1C2D5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5046979" y="4297647"/>
            <a:ext cx="2098039" cy="506399"/>
          </a:xfrm>
        </p:spPr>
        <p:txBody>
          <a:bodyPr/>
          <a:lstStyle/>
          <a:p>
            <a:r>
              <a:rPr lang="en-US" dirty="0"/>
              <a:t>PLANNING PHASE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386226D-550B-455D-862A-19F0F7E85FD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541050" y="5348735"/>
            <a:ext cx="2098039" cy="506399"/>
          </a:xfrm>
        </p:spPr>
        <p:txBody>
          <a:bodyPr/>
          <a:lstStyle/>
          <a:p>
            <a:r>
              <a:rPr lang="en-US" dirty="0"/>
              <a:t>EXECUTION PHASE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30A8DD-65EB-D1E9-81DF-DAAA9451B1A9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>
          <a:xfrm>
            <a:off x="11733408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267D8014-964A-6F24-C69F-1C4A6C6CFC9B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/>
          <a:srcRect t="5630" b="5630"/>
          <a:stretch>
            <a:fillRect/>
          </a:stretch>
        </p:blipFill>
        <p:spPr>
          <a:xfrm>
            <a:off x="1114798" y="3246559"/>
            <a:ext cx="2368061" cy="2102177"/>
          </a:xfrm>
        </p:spPr>
      </p:pic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A759250E-1D98-4A77-016E-09E0EF1F2A4D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4"/>
          <a:srcRect t="8475" b="8475"/>
          <a:stretch>
            <a:fillRect/>
          </a:stretch>
        </p:blipFill>
        <p:spPr>
          <a:xfrm>
            <a:off x="4911967" y="2195470"/>
            <a:ext cx="2368061" cy="2102177"/>
          </a:xfrm>
        </p:spPr>
      </p:pic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146ECD7D-A23E-BC9A-8DE3-F4AB4332E0E7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5"/>
          <a:srcRect t="8917" b="8917"/>
          <a:stretch>
            <a:fillRect/>
          </a:stretch>
        </p:blipFill>
        <p:spPr>
          <a:xfrm>
            <a:off x="8406040" y="3246559"/>
            <a:ext cx="2368061" cy="2102177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5360458-A970-BDA9-0632-0F37F7E25D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2631" y="653078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88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FEA93-2BE6-1F3C-768A-FA17C7DD020A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9137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30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DB6C68-2147-00F4-D88E-8671C0713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960FF8-FE91-C274-62B5-4ADAF06DC97C}"/>
              </a:ext>
            </a:extLst>
          </p:cNvPr>
          <p:cNvSpPr txBox="1"/>
          <p:nvPr/>
        </p:nvSpPr>
        <p:spPr>
          <a:xfrm>
            <a:off x="0" y="327216"/>
            <a:ext cx="4705564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CUSTOMER REGISTRATION PAGE</a:t>
            </a:r>
          </a:p>
        </p:txBody>
      </p:sp>
    </p:spTree>
    <p:extLst>
      <p:ext uri="{BB962C8B-B14F-4D97-AF65-F5344CB8AC3E}">
        <p14:creationId xmlns:p14="http://schemas.microsoft.com/office/powerpoint/2010/main" val="2639956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7563" y="2457216"/>
            <a:ext cx="5055698" cy="1325563"/>
          </a:xfrm>
        </p:spPr>
        <p:txBody>
          <a:bodyPr/>
          <a:lstStyle/>
          <a:p>
            <a:r>
              <a:rPr lang="en-US" sz="6000" dirty="0"/>
              <a:t>Thank you !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E44B363-813C-7133-7B06-260168509E5F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/>
          <a:srcRect t="6061" b="6061"/>
          <a:stretch>
            <a:fillRect/>
          </a:stretch>
        </p:blipFill>
        <p:spPr/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FFA5AC7-6660-E041-FA16-BADB8D160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2E9F2B8-473F-DCB1-8AFA-D2EADB0B3180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5"/>
          <a:srcRect l="5800" r="5800"/>
          <a:stretch>
            <a:fillRect/>
          </a:stretch>
        </p:blipFill>
        <p:spPr/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F2679AE4-5CFB-C70E-F218-A95E62830A17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6"/>
          <a:srcRect l="-4083" t="-1147" r="-2891" b="7142"/>
          <a:stretch/>
        </p:blipFill>
        <p:spPr>
          <a:xfrm>
            <a:off x="391110" y="2493385"/>
            <a:ext cx="1465840" cy="1289394"/>
          </a:xfr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169224A-3C88-B6CC-AAE4-DFB470E712B6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7"/>
          <a:srcRect l="4623" t="832" r="38535" b="-832"/>
          <a:stretch/>
        </p:blipFill>
        <p:spPr>
          <a:xfrm>
            <a:off x="3948599" y="3194928"/>
            <a:ext cx="1465840" cy="1289394"/>
          </a:xfrm>
        </p:spPr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74C1A8C-557D-BB05-10C5-CB1291C1EF1F}"/>
              </a:ext>
            </a:extLst>
          </p:cNvPr>
          <p:cNvSpPr txBox="1"/>
          <p:nvPr/>
        </p:nvSpPr>
        <p:spPr>
          <a:xfrm>
            <a:off x="428613" y="204217"/>
            <a:ext cx="6366554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TABLE OF CONTENT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B00BFF-22C0-4B10-F53B-DD45B31A8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13" y="1547810"/>
            <a:ext cx="6198218" cy="41993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886B07-9BDA-5119-AEF4-8383BB5ED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2631" y="6530784"/>
            <a:ext cx="1337912" cy="286313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473F7B43-23C2-3C9A-F3A6-67F44E137E92}"/>
              </a:ext>
            </a:extLst>
          </p:cNvPr>
          <p:cNvSpPr txBox="1">
            <a:spLocks/>
          </p:cNvSpPr>
          <p:nvPr/>
        </p:nvSpPr>
        <p:spPr>
          <a:xfrm>
            <a:off x="11856698" y="6530784"/>
            <a:ext cx="458592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FEACEE-25B4-4A2D-B147-27296E36371D}" type="slidenum">
              <a:rPr lang="en-US" altLang="zh-CN" sz="1200" smtClean="0"/>
              <a:pPr/>
              <a:t>4</a:t>
            </a:fld>
            <a:endParaRPr lang="en-US" altLang="zh-CN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74F2D2-4D6E-F346-CD8B-F23BAB57723B}"/>
              </a:ext>
            </a:extLst>
          </p:cNvPr>
          <p:cNvSpPr txBox="1"/>
          <p:nvPr/>
        </p:nvSpPr>
        <p:spPr>
          <a:xfrm>
            <a:off x="7212458" y="854439"/>
            <a:ext cx="5661381" cy="596265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Time Scope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Project Charter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ERD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EERD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Composite EERD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Final Composite EERD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Use Cases (Customer, Trader, Admin, Overview)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MS-Project 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Website Demonstration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Tx/>
              <a:buNone/>
            </a:pPr>
            <a:endParaRPr lang="en-US" sz="16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16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D41F9-B5BC-E15A-10A4-CD5B11AAA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3418" y="0"/>
            <a:ext cx="5257793" cy="2057441"/>
          </a:xfrm>
        </p:spPr>
        <p:txBody>
          <a:bodyPr/>
          <a:lstStyle/>
          <a:p>
            <a:r>
              <a:rPr lang="en-US" dirty="0"/>
              <a:t>TIME SCOPE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DD59726-ED03-6356-B0E9-9F325641C4B5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43081" y="1489656"/>
            <a:ext cx="4405503" cy="5066346"/>
          </a:xfrm>
        </p:spPr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B583B06-ACDB-7CAE-652A-2070EE5C1E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869332"/>
              </p:ext>
            </p:extLst>
          </p:nvPr>
        </p:nvGraphicFramePr>
        <p:xfrm>
          <a:off x="5414482" y="1684962"/>
          <a:ext cx="6234438" cy="4871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78146">
                  <a:extLst>
                    <a:ext uri="{9D8B030D-6E8A-4147-A177-3AD203B41FA5}">
                      <a16:colId xmlns:a16="http://schemas.microsoft.com/office/drawing/2014/main" val="1695940524"/>
                    </a:ext>
                  </a:extLst>
                </a:gridCol>
                <a:gridCol w="2078146">
                  <a:extLst>
                    <a:ext uri="{9D8B030D-6E8A-4147-A177-3AD203B41FA5}">
                      <a16:colId xmlns:a16="http://schemas.microsoft.com/office/drawing/2014/main" val="1652286568"/>
                    </a:ext>
                  </a:extLst>
                </a:gridCol>
                <a:gridCol w="2078146">
                  <a:extLst>
                    <a:ext uri="{9D8B030D-6E8A-4147-A177-3AD203B41FA5}">
                      <a16:colId xmlns:a16="http://schemas.microsoft.com/office/drawing/2014/main" val="2544003578"/>
                    </a:ext>
                  </a:extLst>
                </a:gridCol>
              </a:tblGrid>
              <a:tr h="608880">
                <a:tc>
                  <a:txBody>
                    <a:bodyPr/>
                    <a:lstStyle/>
                    <a:p>
                      <a:r>
                        <a:rPr lang="en-US" dirty="0"/>
                        <a:t>MEMBERS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SLIDES COVERING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468555"/>
                  </a:ext>
                </a:extLst>
              </a:tr>
              <a:tr h="608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562938"/>
                  </a:ext>
                </a:extLst>
              </a:tr>
              <a:tr h="608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02900"/>
                  </a:ext>
                </a:extLst>
              </a:tr>
              <a:tr h="608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671016"/>
                  </a:ext>
                </a:extLst>
              </a:tr>
              <a:tr h="608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423821"/>
                  </a:ext>
                </a:extLst>
              </a:tr>
              <a:tr h="608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835392"/>
                  </a:ext>
                </a:extLst>
              </a:tr>
              <a:tr h="608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158727"/>
                  </a:ext>
                </a:extLst>
              </a:tr>
              <a:tr h="608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971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324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558DD-3513-3AB7-7E46-E7BB148E3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218734"/>
            <a:ext cx="10889796" cy="70721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 CHARTER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4CC3B-D0B3-CAB9-3D4D-1EF75C0121B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11733408" y="6492875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>
                <a:solidFill>
                  <a:schemeClr val="tx1"/>
                </a:solidFill>
              </a:rPr>
              <a:pPr/>
              <a:t>6</a:t>
            </a:fld>
            <a:endParaRPr lang="en-US" altLang="zh-CN" dirty="0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E349895-F436-0347-3D03-B3172620D4D3}"/>
              </a:ext>
            </a:extLst>
          </p:cNvPr>
          <p:cNvGrpSpPr/>
          <p:nvPr/>
        </p:nvGrpSpPr>
        <p:grpSpPr>
          <a:xfrm>
            <a:off x="1355191" y="1533190"/>
            <a:ext cx="8788808" cy="3791620"/>
            <a:chOff x="2166051" y="1712216"/>
            <a:chExt cx="8788808" cy="37916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34CBD96-D54B-7BCA-F3A8-B859C941373B}"/>
                </a:ext>
              </a:extLst>
            </p:cNvPr>
            <p:cNvSpPr/>
            <p:nvPr/>
          </p:nvSpPr>
          <p:spPr>
            <a:xfrm>
              <a:off x="2166051" y="1712216"/>
              <a:ext cx="3474720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Version Control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D6F44F1-BB18-A76E-9D19-BEF0F4946980}"/>
                </a:ext>
              </a:extLst>
            </p:cNvPr>
            <p:cNvSpPr/>
            <p:nvPr/>
          </p:nvSpPr>
          <p:spPr>
            <a:xfrm>
              <a:off x="3330708" y="3129670"/>
              <a:ext cx="2444450" cy="811157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Project Justification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6EC3AFE-F894-1DBF-51F4-EF930BABC7C5}"/>
                </a:ext>
              </a:extLst>
            </p:cNvPr>
            <p:cNvSpPr/>
            <p:nvPr/>
          </p:nvSpPr>
          <p:spPr>
            <a:xfrm>
              <a:off x="2214544" y="4907070"/>
              <a:ext cx="3474720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Project Scope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A44F8D6-0482-909B-C3D1-5F5A67E17029}"/>
                </a:ext>
              </a:extLst>
            </p:cNvPr>
            <p:cNvSpPr/>
            <p:nvPr/>
          </p:nvSpPr>
          <p:spPr>
            <a:xfrm>
              <a:off x="7480139" y="1712216"/>
              <a:ext cx="3474720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Estimated Budget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B3B3985-E554-0821-E424-BE93380BAA2A}"/>
                </a:ext>
              </a:extLst>
            </p:cNvPr>
            <p:cNvSpPr/>
            <p:nvPr/>
          </p:nvSpPr>
          <p:spPr>
            <a:xfrm>
              <a:off x="7444271" y="3129668"/>
              <a:ext cx="2444450" cy="811157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Duration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ECE1774-CB09-8248-CA4F-D1C96ABD16B4}"/>
              </a:ext>
            </a:extLst>
          </p:cNvPr>
          <p:cNvSpPr/>
          <p:nvPr/>
        </p:nvSpPr>
        <p:spPr>
          <a:xfrm>
            <a:off x="6633411" y="4728044"/>
            <a:ext cx="3474720" cy="59676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Roles and Responsibility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408D3-8509-D279-8B72-E99A1F4FB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0806" y="1364047"/>
            <a:ext cx="872006" cy="8720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8B0817-880B-DB24-BC47-AF9AECD86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7568" y="3029631"/>
            <a:ext cx="732168" cy="7321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832671-C7CB-55E7-5F0A-939AD1C63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134" y="2888987"/>
            <a:ext cx="872007" cy="8720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F41C7B-94BC-3F77-CC85-AD7FDA947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77" y="1427104"/>
            <a:ext cx="872007" cy="8720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AA9578-9F81-E859-BE0F-BD22B9424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9574" y="4621947"/>
            <a:ext cx="872006" cy="87200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9AA97CA-5470-6A50-DD8F-9363631ECF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235" y="4558890"/>
            <a:ext cx="872006" cy="87200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BD73664-FE90-661A-78EE-BF2E5A3E06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28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633F1-E9FC-280A-84DD-68BD2A339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PROJECT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1E20070A-DCDE-63ED-CBA9-FCC0A17FCECE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2"/>
          <a:srcRect t="5630" b="5630"/>
          <a:stretch>
            <a:fillRect/>
          </a:stretch>
        </p:blipFill>
        <p:spPr>
          <a:xfrm>
            <a:off x="147438" y="2054398"/>
            <a:ext cx="2368061" cy="210217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EF5CF9-FAFC-E582-96B8-D8213413903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82448" y="4202691"/>
            <a:ext cx="2098039" cy="506399"/>
          </a:xfrm>
        </p:spPr>
        <p:txBody>
          <a:bodyPr/>
          <a:lstStyle/>
          <a:p>
            <a:r>
              <a:rPr lang="en-US" dirty="0"/>
              <a:t>TASK SHEET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0A9C48-346D-FEE1-F0F2-D33FC3B54F1A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2944239" y="5059493"/>
            <a:ext cx="2098039" cy="506399"/>
          </a:xfrm>
        </p:spPr>
        <p:txBody>
          <a:bodyPr/>
          <a:lstStyle/>
          <a:p>
            <a:r>
              <a:rPr lang="en-US" dirty="0"/>
              <a:t>GANTT CHART</a:t>
            </a:r>
          </a:p>
        </p:txBody>
      </p:sp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1B5CE953-23E3-12F9-5C9E-468D4260459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3"/>
          <a:srcRect t="5630" b="5630"/>
          <a:stretch>
            <a:fillRect/>
          </a:stretch>
        </p:blipFill>
        <p:spPr>
          <a:xfrm>
            <a:off x="5135723" y="1943771"/>
            <a:ext cx="2368061" cy="2102177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3F311DC-6185-83F2-4E6E-670EEFFAB05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270733" y="4156575"/>
            <a:ext cx="2098039" cy="506399"/>
          </a:xfrm>
        </p:spPr>
        <p:txBody>
          <a:bodyPr/>
          <a:lstStyle/>
          <a:p>
            <a:r>
              <a:rPr lang="en-US" dirty="0"/>
              <a:t>TIMELINE</a:t>
            </a:r>
          </a:p>
        </p:txBody>
      </p:sp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484BD9C6-5E38-9F00-C67B-66A55836B55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4"/>
          <a:srcRect t="8840" b="8840"/>
          <a:stretch/>
        </p:blipFill>
        <p:spPr>
          <a:xfrm>
            <a:off x="7605120" y="3288363"/>
            <a:ext cx="2098038" cy="1862472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321F663-A82E-FEA3-743A-AFAE76063FCD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05119" y="5017488"/>
            <a:ext cx="2098039" cy="506399"/>
          </a:xfrm>
        </p:spPr>
        <p:txBody>
          <a:bodyPr/>
          <a:lstStyle/>
          <a:p>
            <a:r>
              <a:rPr lang="en-US" dirty="0"/>
              <a:t>CALENDAR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A1ED3EC-201E-A9A4-92A7-1584B75E368B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>
          <a:xfrm>
            <a:off x="11733408" y="6511534"/>
            <a:ext cx="458592" cy="422877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7</a:t>
            </a:fld>
            <a:endParaRPr lang="en-US" altLang="zh-CN" dirty="0"/>
          </a:p>
        </p:txBody>
      </p:sp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411DF8D0-07F2-50AE-E039-397106E98160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5"/>
          <a:srcRect l="-16548" t="-1578" r="-16537" b="-6260"/>
          <a:stretch/>
        </p:blipFill>
        <p:spPr>
          <a:xfrm>
            <a:off x="2695672" y="3168511"/>
            <a:ext cx="2595174" cy="2102177"/>
          </a:xfrm>
        </p:spPr>
      </p:pic>
      <p:pic>
        <p:nvPicPr>
          <p:cNvPr id="35" name="Picture Placeholder 18">
            <a:extLst>
              <a:ext uri="{FF2B5EF4-FFF2-40B4-BE49-F238E27FC236}">
                <a16:creationId xmlns:a16="http://schemas.microsoft.com/office/drawing/2014/main" id="{60DF977B-0B2C-B444-8337-836CCDF65E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5318" t="2397" r="-7576" b="-2654"/>
          <a:stretch/>
        </p:blipFill>
        <p:spPr>
          <a:xfrm>
            <a:off x="9891120" y="2182744"/>
            <a:ext cx="2098038" cy="186320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543DF50-249A-F448-5587-4BFFAEF382B8}"/>
              </a:ext>
            </a:extLst>
          </p:cNvPr>
          <p:cNvSpPr txBox="1"/>
          <p:nvPr/>
        </p:nvSpPr>
        <p:spPr>
          <a:xfrm>
            <a:off x="10090385" y="4045948"/>
            <a:ext cx="1699508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ea typeface="微软雅黑"/>
                <a:cs typeface="Posterama" panose="020B0504020200020000" pitchFamily="34" charset="0"/>
              </a:rPr>
              <a:t>RESOURCE SHEET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FC6D321-876F-51EF-EA53-468DEC5923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39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0295667-E6BA-F344-E07E-CD94D12BBFD1}"/>
              </a:ext>
            </a:extLst>
          </p:cNvPr>
          <p:cNvSpPr txBox="1"/>
          <p:nvPr/>
        </p:nvSpPr>
        <p:spPr>
          <a:xfrm>
            <a:off x="2675823" y="17325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TASK SHEET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F26D0E-9B28-A0ED-5FD7-8EBFCBFCF21C}"/>
              </a:ext>
            </a:extLst>
          </p:cNvPr>
          <p:cNvSpPr txBox="1"/>
          <p:nvPr/>
        </p:nvSpPr>
        <p:spPr>
          <a:xfrm>
            <a:off x="11836667" y="6581001"/>
            <a:ext cx="4644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8</a:t>
            </a:fld>
            <a:endParaRPr lang="en-US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A8EB56-881C-2FEE-BFF9-4F873BD04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689666"/>
            <a:ext cx="11785600" cy="580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051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0295667-E6BA-F344-E07E-CD94D12BBFD1}"/>
              </a:ext>
            </a:extLst>
          </p:cNvPr>
          <p:cNvSpPr txBox="1"/>
          <p:nvPr/>
        </p:nvSpPr>
        <p:spPr>
          <a:xfrm>
            <a:off x="2675823" y="17325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TASK SHEET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F26D0E-9B28-A0ED-5FD7-8EBFCBFCF21C}"/>
              </a:ext>
            </a:extLst>
          </p:cNvPr>
          <p:cNvSpPr txBox="1"/>
          <p:nvPr/>
        </p:nvSpPr>
        <p:spPr>
          <a:xfrm>
            <a:off x="11836667" y="6581001"/>
            <a:ext cx="4644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9</a:t>
            </a:fld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B7D5FD-B7AB-41D7-9778-43E0C1F75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643283"/>
            <a:ext cx="11811000" cy="585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52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Light Presentation_win32_v5" id="{045A9B2F-7300-4673-816B-F1EB3C673B2C}" vid="{27F8BD87-6984-44CA-8D4F-354B20CB0C1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4CFA8B0-C7B8-4655-A378-2962C04794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5515263-A3DE-4193-B6AA-5C449C9451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AD9BE2-6B3D-4616-B044-300A8177DEA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3057</TotalTime>
  <Words>184</Words>
  <Application>Microsoft Office PowerPoint</Application>
  <PresentationFormat>Widescreen</PresentationFormat>
  <Paragraphs>105</Paragraphs>
  <Slides>31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等线</vt:lpstr>
      <vt:lpstr>微软雅黑</vt:lpstr>
      <vt:lpstr>Abadi</vt:lpstr>
      <vt:lpstr>Arial</vt:lpstr>
      <vt:lpstr>Calibri</vt:lpstr>
      <vt:lpstr>Posterama</vt:lpstr>
      <vt:lpstr>Posterama Text Black</vt:lpstr>
      <vt:lpstr>Posterama Text SemiBold</vt:lpstr>
      <vt:lpstr>Custom​​</vt:lpstr>
      <vt:lpstr> Work In Progress</vt:lpstr>
      <vt:lpstr>Meet our team </vt:lpstr>
      <vt:lpstr>Project Phases</vt:lpstr>
      <vt:lpstr>PowerPoint Presentation</vt:lpstr>
      <vt:lpstr>TIME SCOPE</vt:lpstr>
      <vt:lpstr>PROJECT CHARTER</vt:lpstr>
      <vt:lpstr>MS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Website Demonstration</vt:lpstr>
      <vt:lpstr>PowerPoint Presentation</vt:lpstr>
      <vt:lpstr>PowerPoint Presentation</vt:lpstr>
      <vt:lpstr>PowerPoint Presentation</vt:lpstr>
      <vt:lpstr>PowerPoint Presentation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 In Progress</dc:title>
  <dc:creator>soya Shrestha</dc:creator>
  <cp:lastModifiedBy>soya Shrestha</cp:lastModifiedBy>
  <cp:revision>219</cp:revision>
  <dcterms:created xsi:type="dcterms:W3CDTF">2024-04-09T15:50:44Z</dcterms:created>
  <dcterms:modified xsi:type="dcterms:W3CDTF">2024-05-21T08:37:38Z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